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2" r:id="rId1"/>
  </p:sldMasterIdLst>
  <p:notesMasterIdLst>
    <p:notesMasterId r:id="rId8"/>
  </p:notesMasterIdLst>
  <p:handoutMasterIdLst>
    <p:handoutMasterId r:id="rId9"/>
  </p:handoutMasterIdLst>
  <p:sldIdLst>
    <p:sldId id="256" r:id="rId2"/>
    <p:sldId id="257" r:id="rId3"/>
    <p:sldId id="258" r:id="rId4"/>
    <p:sldId id="260" r:id="rId5"/>
    <p:sldId id="259" r:id="rId6"/>
    <p:sldId id="261" r:id="rId7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88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D16CA7FC-BCD3-4060-82E4-EE23213A23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7852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8DB67B31-F8C0-4EE9-9A11-5F327D20D82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144315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C0C640B-24AE-4D88-A0DE-5D3A217DD86E}" type="slidenum">
              <a:rPr lang="zh-TW" altLang="en-US" smtClean="0"/>
              <a:pPr>
                <a:defRPr/>
              </a:pPr>
              <a:t>1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597848A-CA9C-4EE5-B46E-B870BE345790}" type="slidenum">
              <a:rPr lang="zh-TW" altLang="en-US" smtClean="0"/>
              <a:pPr>
                <a:defRPr/>
              </a:pPr>
              <a:t>2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5FD5199-0E0B-443A-AD12-9E5DACA2E65B}" type="slidenum">
              <a:rPr lang="zh-TW" altLang="en-US" smtClean="0"/>
              <a:pPr>
                <a:defRPr/>
              </a:pPr>
              <a:t>3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65292F9-2E02-4DAA-B1D7-6CBE5B41CA14}" type="slidenum">
              <a:rPr lang="zh-TW" altLang="en-US" smtClean="0"/>
              <a:pPr>
                <a:defRPr/>
              </a:pPr>
              <a:t>4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1659EDD-CF0F-458D-B990-E2A94E1034EF}" type="slidenum">
              <a:rPr lang="zh-TW" altLang="en-US" smtClean="0"/>
              <a:pPr>
                <a:defRPr/>
              </a:pPr>
              <a:t>5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02EF464-70E0-445D-AB44-B0623E5A8398}" type="slidenum">
              <a:rPr lang="zh-TW" altLang="en-US" smtClean="0"/>
              <a:pPr>
                <a:defRPr/>
              </a:pPr>
              <a:t>6</a:t>
            </a:fld>
            <a:endParaRPr lang="en-US" altLang="zh-TW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8794034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4" y="4681538"/>
            <a:ext cx="32162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6" y="4650582"/>
            <a:ext cx="30384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422761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17" r:id="rId1"/>
    <p:sldLayoutId id="2147483718" r:id="rId2"/>
  </p:sldLayoutIdLst>
  <p:hf sldNum="0" hdr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879562"/>
            <a:ext cx="9144000" cy="3908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/>
            <a:r>
              <a:rPr lang="zh-TW" altLang="en-US" dirty="0"/>
              <a:t>我知道我救贖主活著，</a:t>
            </a:r>
          </a:p>
          <a:p>
            <a:pPr algn="ctr" eaLnBrk="1" hangingPunct="1"/>
            <a:r>
              <a:rPr lang="en-US" altLang="zh-TW" sz="2800" dirty="0"/>
              <a:t>I know that my Redeemer </a:t>
            </a:r>
            <a:r>
              <a:rPr lang="en-US" altLang="zh-TW" sz="2800" dirty="0" err="1"/>
              <a:t>liveth</a:t>
            </a:r>
            <a:r>
              <a:rPr lang="en-US" altLang="zh-TW" sz="2800" dirty="0"/>
              <a:t>,</a:t>
            </a:r>
            <a:r>
              <a:rPr lang="en-US" altLang="zh-TW" dirty="0"/>
              <a:t> </a:t>
            </a:r>
          </a:p>
          <a:p>
            <a:pPr algn="ctr" eaLnBrk="1" hangingPunct="1"/>
            <a:r>
              <a:rPr lang="zh-TW" altLang="en-US" dirty="0"/>
              <a:t>祂必再臨，全地尊崇；</a:t>
            </a:r>
          </a:p>
          <a:p>
            <a:pPr algn="ctr" eaLnBrk="1" hangingPunct="1"/>
            <a:r>
              <a:rPr lang="en-US" altLang="zh-TW" sz="2800" dirty="0"/>
              <a:t>And on the earth again shall stand;</a:t>
            </a:r>
          </a:p>
          <a:p>
            <a:pPr algn="ctr" eaLnBrk="1" hangingPunct="1"/>
            <a:r>
              <a:rPr lang="zh-TW" altLang="en-US" dirty="0"/>
              <a:t>我知祂賜下永遠生命，</a:t>
            </a:r>
          </a:p>
          <a:p>
            <a:pPr algn="ctr" eaLnBrk="1" hangingPunct="1"/>
            <a:r>
              <a:rPr lang="en-US" altLang="zh-TW" sz="2800" dirty="0"/>
              <a:t>I know eternal life He giveth,</a:t>
            </a:r>
            <a:r>
              <a:rPr lang="en-US" altLang="zh-TW" dirty="0"/>
              <a:t> </a:t>
            </a:r>
          </a:p>
          <a:p>
            <a:pPr algn="ctr" eaLnBrk="1" hangingPunct="1"/>
            <a:r>
              <a:rPr lang="zh-TW" altLang="en-US" dirty="0"/>
              <a:t>恩典權能在祂手中。</a:t>
            </a:r>
          </a:p>
          <a:p>
            <a:pPr algn="ctr" eaLnBrk="1" hangingPunct="1"/>
            <a:r>
              <a:rPr lang="en-US" altLang="zh-TW" sz="2800" dirty="0"/>
              <a:t>That grace and </a:t>
            </a:r>
            <a:r>
              <a:rPr lang="en-US" altLang="zh-TW" sz="2800" dirty="0" err="1"/>
              <a:t>pow’r</a:t>
            </a:r>
            <a:r>
              <a:rPr lang="en-US" altLang="zh-TW" sz="2800" dirty="0"/>
              <a:t> are in His hand.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1470"/>
            <a:ext cx="9144000" cy="720080"/>
          </a:xfrm>
          <a:prstGeom prst="rect">
            <a:avLst/>
          </a:prstGeom>
        </p:spPr>
        <p:txBody>
          <a:bodyPr/>
          <a:lstStyle/>
          <a:p>
            <a:pPr indent="-381000">
              <a:lnSpc>
                <a:spcPct val="90000"/>
              </a:lnSpc>
              <a:spcBef>
                <a:spcPts val="0"/>
              </a:spcBef>
              <a:defRPr/>
            </a:pPr>
            <a:r>
              <a:rPr lang="en-US" altLang="zh-TW" sz="2800" b="1" dirty="0">
                <a:latin typeface="Arial Narrow" pitchFamily="34" charset="0"/>
                <a:ea typeface="新細明體" pitchFamily="18" charset="-120"/>
              </a:rPr>
              <a:t>H</a:t>
            </a:r>
            <a:r>
              <a:rPr lang="en-US" altLang="zh-CN" sz="2800" b="1" dirty="0">
                <a:latin typeface="Arial Narrow" pitchFamily="34" charset="0"/>
                <a:ea typeface="新細明體" pitchFamily="18" charset="-120"/>
              </a:rPr>
              <a:t>150</a:t>
            </a:r>
            <a:r>
              <a:rPr lang="en-US" altLang="zh-TW" sz="2800" b="1" dirty="0">
                <a:latin typeface="Arial Narrow" pitchFamily="34" charset="0"/>
                <a:ea typeface="新細明體" pitchFamily="18" charset="-120"/>
              </a:rPr>
              <a:t> </a:t>
            </a:r>
            <a:r>
              <a:rPr lang="en-US" altLang="zh-CN" sz="2800" b="1" dirty="0">
                <a:latin typeface="Arial Narrow" pitchFamily="34" charset="0"/>
                <a:ea typeface="新細明體" pitchFamily="18" charset="-120"/>
              </a:rPr>
              <a:t> </a:t>
            </a:r>
            <a: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我知道我救贖主活著</a:t>
            </a:r>
            <a:r>
              <a:rPr lang="zh-TW" altLang="en-US" sz="2800" i="1" dirty="0">
                <a:solidFill>
                  <a:schemeClr val="tx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br>
              <a:rPr lang="zh-TW" altLang="en-US" b="1" dirty="0">
                <a:latin typeface="Arial Narrow" pitchFamily="34" charset="0"/>
                <a:ea typeface="新細明體" pitchFamily="18" charset="-120"/>
              </a:rPr>
            </a:br>
            <a:r>
              <a:rPr lang="en-US" altLang="zh-CN" sz="2400" dirty="0">
                <a:latin typeface="Arial Narrow" pitchFamily="34" charset="0"/>
                <a:ea typeface="標楷體" pitchFamily="65" charset="-120"/>
              </a:rPr>
              <a:t>I KNOW THAT MY REDEEMER LIVETH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 (1/</a:t>
            </a:r>
            <a:r>
              <a:rPr lang="en-US" altLang="zh-CN" sz="2400" dirty="0">
                <a:latin typeface="Arial Narrow" pitchFamily="34" charset="0"/>
                <a:ea typeface="標楷體" pitchFamily="65" charset="-120"/>
              </a:rPr>
              <a:t>3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3334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15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0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1/3, </a:t>
            </a:r>
            <a:r>
              <a:rPr lang="zh-CN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2/2</a:t>
            </a:r>
            <a:r>
              <a:rPr lang="zh-CN" altLang="en-US" sz="24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/>
            <a:r>
              <a:rPr lang="zh-TW" altLang="en-US" dirty="0"/>
              <a:t>我深知道我救主活著，</a:t>
            </a:r>
          </a:p>
          <a:p>
            <a:pPr algn="ctr" eaLnBrk="1" hangingPunct="1"/>
            <a:r>
              <a:rPr lang="en-US" altLang="zh-TW" sz="2800" dirty="0"/>
              <a:t>I know, I know that Jesus </a:t>
            </a:r>
            <a:r>
              <a:rPr lang="en-US" altLang="zh-TW" sz="2800" dirty="0" err="1"/>
              <a:t>liveth</a:t>
            </a:r>
            <a:r>
              <a:rPr lang="en-US" altLang="zh-TW" sz="2800" dirty="0"/>
              <a:t>,</a:t>
            </a:r>
            <a:r>
              <a:rPr lang="en-US" altLang="zh-TW" dirty="0"/>
              <a:t> </a:t>
            </a:r>
          </a:p>
          <a:p>
            <a:pPr algn="ctr" eaLnBrk="1" hangingPunct="1"/>
            <a:r>
              <a:rPr lang="zh-TW" altLang="en-US" dirty="0"/>
              <a:t>祂必再臨，全地尊崇；</a:t>
            </a:r>
          </a:p>
          <a:p>
            <a:pPr algn="ctr" eaLnBrk="1" hangingPunct="1"/>
            <a:r>
              <a:rPr lang="en-US" altLang="zh-TW" sz="2800" dirty="0"/>
              <a:t>And on the earth again shall stand.</a:t>
            </a:r>
          </a:p>
          <a:p>
            <a:pPr algn="ctr" eaLnBrk="1" hangingPunct="1"/>
            <a:r>
              <a:rPr lang="zh-TW" altLang="en-US" dirty="0"/>
              <a:t>我深知道祂賜下永生，</a:t>
            </a:r>
          </a:p>
          <a:p>
            <a:pPr algn="ctr" eaLnBrk="1" hangingPunct="1"/>
            <a:r>
              <a:rPr lang="en-US" altLang="zh-TW" sz="2800" dirty="0"/>
              <a:t>I know, I know that life He giveth,</a:t>
            </a:r>
            <a:r>
              <a:rPr lang="en-US" altLang="zh-TW" dirty="0"/>
              <a:t> </a:t>
            </a:r>
          </a:p>
          <a:p>
            <a:pPr algn="ctr" eaLnBrk="1" hangingPunct="1"/>
            <a:r>
              <a:rPr lang="zh-TW" altLang="en-US" dirty="0"/>
              <a:t>恩典權能在祂手中。</a:t>
            </a:r>
          </a:p>
          <a:p>
            <a:pPr algn="ctr" eaLnBrk="1" hangingPunct="1"/>
            <a:r>
              <a:rPr lang="en-US" altLang="zh-TW" sz="2800" dirty="0"/>
              <a:t>That grace and </a:t>
            </a:r>
            <a:r>
              <a:rPr lang="en-US" altLang="zh-TW" sz="2800" dirty="0" err="1"/>
              <a:t>pow’r</a:t>
            </a:r>
            <a:r>
              <a:rPr lang="en-US" altLang="zh-TW" sz="2800" dirty="0"/>
              <a:t> are in His hand.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26219"/>
            <a:ext cx="9144000" cy="42103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15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0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2/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1/2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  <a:endParaRPr lang="zh-TW" altLang="en-US" sz="2400" dirty="0">
              <a:latin typeface="Arial" charset="0"/>
              <a:ea typeface="新細明體" pitchFamily="18" charset="-120"/>
            </a:endParaRPr>
          </a:p>
          <a:p>
            <a:pPr algn="ctr" eaLnBrk="1" hangingPunct="1"/>
            <a:r>
              <a:rPr lang="zh-TW" altLang="en-US" dirty="0"/>
              <a:t>我知祂應許永遠堅定，</a:t>
            </a:r>
          </a:p>
          <a:p>
            <a:pPr algn="ctr" eaLnBrk="1" hangingPunct="1"/>
            <a:r>
              <a:rPr lang="en-US" altLang="zh-TW" sz="2800" dirty="0"/>
              <a:t>I know His promise never </a:t>
            </a:r>
            <a:r>
              <a:rPr lang="en-US" altLang="zh-TW" sz="2800" dirty="0" err="1"/>
              <a:t>faileth</a:t>
            </a:r>
            <a:r>
              <a:rPr lang="en-US" altLang="zh-TW" sz="2800" dirty="0"/>
              <a:t>,</a:t>
            </a:r>
          </a:p>
          <a:p>
            <a:pPr algn="ctr" eaLnBrk="1" hangingPunct="1"/>
            <a:r>
              <a:rPr lang="zh-TW" altLang="en-US" dirty="0"/>
              <a:t>祂的言語必不落空；</a:t>
            </a:r>
          </a:p>
          <a:p>
            <a:pPr algn="ctr" eaLnBrk="1" hangingPunct="1"/>
            <a:r>
              <a:rPr lang="en-US" altLang="zh-TW" sz="2800" dirty="0"/>
              <a:t>The word He speaks, it cannot die;</a:t>
            </a:r>
          </a:p>
          <a:p>
            <a:pPr algn="ctr" eaLnBrk="1" hangingPunct="1"/>
            <a:r>
              <a:rPr lang="zh-TW" altLang="en-US" dirty="0"/>
              <a:t>我肉體雖受死亡逼攻，</a:t>
            </a:r>
          </a:p>
          <a:p>
            <a:pPr algn="ctr" eaLnBrk="1" hangingPunct="1"/>
            <a:r>
              <a:rPr lang="en-US" altLang="zh-TW" sz="2800" dirty="0" err="1"/>
              <a:t>Tho</a:t>
            </a:r>
            <a:r>
              <a:rPr lang="en-US" altLang="zh-TW" sz="2800" dirty="0"/>
              <a:t>’ cruel death my flesh </a:t>
            </a:r>
            <a:r>
              <a:rPr lang="en-US" altLang="zh-TW" sz="2800" dirty="0" err="1"/>
              <a:t>assaileth</a:t>
            </a:r>
            <a:r>
              <a:rPr lang="en-US" altLang="zh-TW" sz="2800" dirty="0"/>
              <a:t>,</a:t>
            </a:r>
          </a:p>
          <a:p>
            <a:pPr algn="ctr" eaLnBrk="1" hangingPunct="1"/>
            <a:r>
              <a:rPr lang="zh-TW" altLang="en-US" dirty="0"/>
              <a:t>但我仍必面見我神。</a:t>
            </a:r>
          </a:p>
          <a:p>
            <a:pPr algn="ctr" eaLnBrk="1" hangingPunct="1"/>
            <a:r>
              <a:rPr lang="en-US" altLang="zh-TW" sz="2800" dirty="0"/>
              <a:t>Yet I shall see Him by and by.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3334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15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0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2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/3, </a:t>
            </a:r>
            <a:r>
              <a:rPr lang="zh-CN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2/2</a:t>
            </a:r>
            <a:r>
              <a:rPr lang="zh-CN" altLang="en-US" sz="24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/>
            <a:r>
              <a:rPr lang="zh-TW" altLang="en-US" dirty="0"/>
              <a:t>我深知道我救主活著，</a:t>
            </a:r>
          </a:p>
          <a:p>
            <a:pPr algn="ctr" eaLnBrk="1" hangingPunct="1"/>
            <a:r>
              <a:rPr lang="en-US" altLang="zh-TW" sz="2800" dirty="0"/>
              <a:t>I know, I know that Jesus </a:t>
            </a:r>
            <a:r>
              <a:rPr lang="en-US" altLang="zh-TW" sz="2800" dirty="0" err="1"/>
              <a:t>liveth</a:t>
            </a:r>
            <a:r>
              <a:rPr lang="en-US" altLang="zh-TW" sz="2800" dirty="0"/>
              <a:t>,</a:t>
            </a:r>
            <a:r>
              <a:rPr lang="en-US" altLang="zh-TW" dirty="0"/>
              <a:t> </a:t>
            </a:r>
          </a:p>
          <a:p>
            <a:pPr algn="ctr" eaLnBrk="1" hangingPunct="1"/>
            <a:r>
              <a:rPr lang="zh-TW" altLang="en-US" dirty="0"/>
              <a:t>祂必再臨，全地尊崇；</a:t>
            </a:r>
          </a:p>
          <a:p>
            <a:pPr algn="ctr" eaLnBrk="1" hangingPunct="1"/>
            <a:r>
              <a:rPr lang="en-US" altLang="zh-TW" sz="2800" dirty="0"/>
              <a:t>And on the earth again shall stand.</a:t>
            </a:r>
          </a:p>
          <a:p>
            <a:pPr algn="ctr" eaLnBrk="1" hangingPunct="1"/>
            <a:r>
              <a:rPr lang="zh-TW" altLang="en-US" dirty="0"/>
              <a:t>我深知道祂賜下永生，</a:t>
            </a:r>
          </a:p>
          <a:p>
            <a:pPr algn="ctr" eaLnBrk="1" hangingPunct="1"/>
            <a:r>
              <a:rPr lang="en-US" altLang="zh-TW" sz="2800" dirty="0"/>
              <a:t>I know, I know that life He giveth,</a:t>
            </a:r>
            <a:r>
              <a:rPr lang="en-US" altLang="zh-TW" dirty="0"/>
              <a:t> </a:t>
            </a:r>
          </a:p>
          <a:p>
            <a:pPr algn="ctr" eaLnBrk="1" hangingPunct="1"/>
            <a:r>
              <a:rPr lang="zh-TW" altLang="en-US" dirty="0"/>
              <a:t>恩典權能在祂手中。</a:t>
            </a:r>
          </a:p>
          <a:p>
            <a:pPr algn="ctr" eaLnBrk="1" hangingPunct="1"/>
            <a:r>
              <a:rPr lang="en-US" altLang="zh-TW" sz="2800" dirty="0"/>
              <a:t>That grace and </a:t>
            </a:r>
            <a:r>
              <a:rPr lang="en-US" altLang="zh-TW" sz="2800" dirty="0" err="1"/>
              <a:t>pow’r</a:t>
            </a:r>
            <a:r>
              <a:rPr lang="en-US" altLang="zh-TW" sz="2800" dirty="0"/>
              <a:t> are in His hand.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26219"/>
            <a:ext cx="9144000" cy="42103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15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0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3/3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2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  <a:endParaRPr lang="zh-TW" altLang="en-US" sz="2400" dirty="0"/>
          </a:p>
          <a:p>
            <a:pPr algn="ctr" eaLnBrk="1" hangingPunct="1"/>
            <a:r>
              <a:rPr lang="zh-TW" altLang="en-US" dirty="0"/>
              <a:t>我知祂為我預備美宮，</a:t>
            </a:r>
          </a:p>
          <a:p>
            <a:pPr algn="ctr" eaLnBrk="1" hangingPunct="1"/>
            <a:r>
              <a:rPr lang="en-US" altLang="zh-TW" sz="2800" dirty="0"/>
              <a:t>I know my mansion He </a:t>
            </a:r>
            <a:r>
              <a:rPr lang="en-US" altLang="zh-TW" sz="2800" dirty="0" err="1"/>
              <a:t>prepareth</a:t>
            </a:r>
            <a:r>
              <a:rPr lang="en-US" altLang="zh-TW" sz="2800" dirty="0"/>
              <a:t>,</a:t>
            </a:r>
          </a:p>
          <a:p>
            <a:pPr algn="ctr" eaLnBrk="1" hangingPunct="1"/>
            <a:r>
              <a:rPr lang="zh-TW" altLang="en-US" dirty="0"/>
              <a:t>祂在何處我永相從；</a:t>
            </a:r>
          </a:p>
          <a:p>
            <a:pPr algn="ctr" eaLnBrk="1" hangingPunct="1"/>
            <a:r>
              <a:rPr lang="en-US" altLang="zh-TW" sz="2800" dirty="0"/>
              <a:t>That where He is there I may be;</a:t>
            </a:r>
          </a:p>
          <a:p>
            <a:pPr algn="ctr" eaLnBrk="1" hangingPunct="1"/>
            <a:r>
              <a:rPr lang="zh-TW" altLang="en-US" dirty="0"/>
              <a:t>何等希奇祂賜我恩寵，</a:t>
            </a:r>
          </a:p>
          <a:p>
            <a:pPr algn="ctr" eaLnBrk="1" hangingPunct="1"/>
            <a:r>
              <a:rPr lang="en-US" altLang="zh-TW" sz="2800" dirty="0"/>
              <a:t>O wondrous </a:t>
            </a:r>
            <a:r>
              <a:rPr lang="en-US" altLang="zh-TW" sz="2800" dirty="0" err="1"/>
              <a:t>tho’t</a:t>
            </a:r>
            <a:r>
              <a:rPr lang="en-US" altLang="zh-TW" sz="2800" dirty="0"/>
              <a:t>, for me He </a:t>
            </a:r>
            <a:r>
              <a:rPr lang="en-US" altLang="zh-TW" sz="2800" dirty="0" err="1"/>
              <a:t>careth</a:t>
            </a:r>
            <a:r>
              <a:rPr lang="en-US" altLang="zh-TW" sz="2800" dirty="0"/>
              <a:t>,</a:t>
            </a:r>
          </a:p>
          <a:p>
            <a:pPr algn="ctr" eaLnBrk="1" hangingPunct="1"/>
            <a:r>
              <a:rPr lang="zh-TW" altLang="en-US" dirty="0"/>
              <a:t>再來接我相遇空中。</a:t>
            </a:r>
          </a:p>
          <a:p>
            <a:pPr algn="ctr" eaLnBrk="1" hangingPunct="1"/>
            <a:r>
              <a:rPr lang="en-US" altLang="zh-TW" sz="2800" dirty="0"/>
              <a:t>And He at last will come for me.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3334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15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0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3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/3, </a:t>
            </a:r>
            <a:r>
              <a:rPr lang="zh-CN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2/2</a:t>
            </a:r>
            <a:r>
              <a:rPr lang="zh-CN" altLang="en-US" sz="24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/>
            <a:r>
              <a:rPr lang="zh-TW" altLang="en-US" dirty="0"/>
              <a:t>我深知道我救主活著，</a:t>
            </a:r>
          </a:p>
          <a:p>
            <a:pPr algn="ctr" eaLnBrk="1" hangingPunct="1"/>
            <a:r>
              <a:rPr lang="en-US" altLang="zh-TW" sz="2800" dirty="0"/>
              <a:t>I know, I know that Jesus </a:t>
            </a:r>
            <a:r>
              <a:rPr lang="en-US" altLang="zh-TW" sz="2800" dirty="0" err="1"/>
              <a:t>liveth</a:t>
            </a:r>
            <a:r>
              <a:rPr lang="en-US" altLang="zh-TW" sz="2800" dirty="0"/>
              <a:t>,</a:t>
            </a:r>
            <a:r>
              <a:rPr lang="en-US" altLang="zh-TW" dirty="0"/>
              <a:t> </a:t>
            </a:r>
          </a:p>
          <a:p>
            <a:pPr algn="ctr" eaLnBrk="1" hangingPunct="1"/>
            <a:r>
              <a:rPr lang="zh-TW" altLang="en-US" dirty="0"/>
              <a:t>祂必再臨，全地尊崇；</a:t>
            </a:r>
          </a:p>
          <a:p>
            <a:pPr algn="ctr" eaLnBrk="1" hangingPunct="1"/>
            <a:r>
              <a:rPr lang="en-US" altLang="zh-TW" sz="2800" dirty="0"/>
              <a:t>And on the earth again shall stand.</a:t>
            </a:r>
          </a:p>
          <a:p>
            <a:pPr algn="ctr" eaLnBrk="1" hangingPunct="1"/>
            <a:r>
              <a:rPr lang="zh-TW" altLang="en-US" dirty="0"/>
              <a:t>我深知道祂賜下永生，</a:t>
            </a:r>
          </a:p>
          <a:p>
            <a:pPr algn="ctr" eaLnBrk="1" hangingPunct="1"/>
            <a:r>
              <a:rPr lang="en-US" altLang="zh-TW" sz="2800" dirty="0"/>
              <a:t>I know, I know that life He giveth,</a:t>
            </a:r>
            <a:r>
              <a:rPr lang="en-US" altLang="zh-TW" dirty="0"/>
              <a:t> </a:t>
            </a:r>
          </a:p>
          <a:p>
            <a:pPr algn="ctr" eaLnBrk="1" hangingPunct="1"/>
            <a:r>
              <a:rPr lang="zh-TW" altLang="en-US" dirty="0"/>
              <a:t>恩典權能在祂手中。</a:t>
            </a:r>
          </a:p>
          <a:p>
            <a:pPr algn="ctr" eaLnBrk="1" hangingPunct="1"/>
            <a:r>
              <a:rPr lang="en-US" altLang="zh-TW" sz="2800" dirty="0"/>
              <a:t>That grace and </a:t>
            </a:r>
            <a:r>
              <a:rPr lang="en-US" altLang="zh-TW" sz="2800" dirty="0" err="1"/>
              <a:t>pow’r</a:t>
            </a:r>
            <a:r>
              <a:rPr lang="en-US" altLang="zh-TW" sz="2800" dirty="0"/>
              <a:t> are in His hand.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511</TotalTime>
  <Words>450</Words>
  <Application>Microsoft Office PowerPoint</Application>
  <PresentationFormat>On-screen Show (16:9)</PresentationFormat>
  <Paragraphs>60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5" baseType="lpstr"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H150  我知道我救贖主活著  I KNOW THAT MY REDEEMER LIVETH (1/3)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H000</dc:title>
  <dc:subject>Hymnary 聖徒詩歌</dc:subject>
  <dc:creator>LIU</dc:creator>
  <cp:lastModifiedBy>Timothy Liang</cp:lastModifiedBy>
  <cp:revision>55</cp:revision>
  <dcterms:created xsi:type="dcterms:W3CDTF">2001-04-19T19:07:54Z</dcterms:created>
  <dcterms:modified xsi:type="dcterms:W3CDTF">2017-08-02T05:54:33Z</dcterms:modified>
</cp:coreProperties>
</file>